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505B-C12C-E54B-940F-A9B27EC02396}" type="datetimeFigureOut">
              <a:rPr lang="en-US" smtClean="0"/>
              <a:t>8/6/11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F5816-749E-884D-89DB-3A6C573C0F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Why did the abolitionists produce these artifacts?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42815"/>
            <a:ext cx="3707208" cy="329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528" y="2264109"/>
            <a:ext cx="3048000" cy="347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0"/>
            <a:ext cx="8229600" cy="492107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What are these items? Who would have purchased them?</a:t>
            </a:r>
          </a:p>
          <a:p>
            <a:pPr>
              <a:buNone/>
            </a:pPr>
            <a:r>
              <a:rPr lang="en-US" dirty="0" smtClean="0"/>
              <a:t>Who would have been behind the creation of these artifacts?</a:t>
            </a:r>
          </a:p>
          <a:p>
            <a:pPr>
              <a:buNone/>
            </a:pPr>
            <a:r>
              <a:rPr lang="en-US" dirty="0" smtClean="0"/>
              <a:t>What ideas are being expressed? Compare and contrast.</a:t>
            </a:r>
          </a:p>
          <a:p>
            <a:pPr>
              <a:buNone/>
            </a:pPr>
            <a:r>
              <a:rPr lang="en-US" dirty="0" smtClean="0"/>
              <a:t>What audience is being addressed?</a:t>
            </a:r>
          </a:p>
          <a:p>
            <a:pPr>
              <a:buNone/>
            </a:pPr>
            <a:r>
              <a:rPr lang="en-US" dirty="0" smtClean="0"/>
              <a:t>Why would that audience have been important to reach?</a:t>
            </a:r>
          </a:p>
          <a:p>
            <a:pPr>
              <a:buNone/>
            </a:pPr>
            <a:r>
              <a:rPr lang="en-US" dirty="0" smtClean="0"/>
              <a:t>What impact would you expect these to have?  Evaluate which you believe would have been more effective and why.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cintosh HD:Users:rohal:Desktop:Screen shot 2011-08-05 at 8.18.02 A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0978" y="274638"/>
            <a:ext cx="5478145" cy="645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81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Why did the abolitionists produce these artifacts? </vt:lpstr>
      <vt:lpstr>Questions to Consider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the abolitionists produce these artifacts? </dc:title>
  <dc:creator>Brian Rohal</dc:creator>
  <cp:lastModifiedBy>Brian Rohal</cp:lastModifiedBy>
  <cp:revision>2</cp:revision>
  <dcterms:created xsi:type="dcterms:W3CDTF">2011-08-06T09:41:41Z</dcterms:created>
  <dcterms:modified xsi:type="dcterms:W3CDTF">2011-08-06T12:27:05Z</dcterms:modified>
</cp:coreProperties>
</file>